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946A4-5FD2-4810-8E04-753B8B019042}" v="30" dt="2023-10-10T07:48:52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e Visser" userId="54cd7a28-b7a3-4d88-b719-77001579ed09" providerId="ADAL" clId="{7B0946A4-5FD2-4810-8E04-753B8B019042}"/>
    <pc:docChg chg="custSel modSld">
      <pc:chgData name="Simone Visser" userId="54cd7a28-b7a3-4d88-b719-77001579ed09" providerId="ADAL" clId="{7B0946A4-5FD2-4810-8E04-753B8B019042}" dt="2023-10-10T07:51:14.349" v="100" actId="34135"/>
      <pc:docMkLst>
        <pc:docMk/>
      </pc:docMkLst>
      <pc:sldChg chg="addSp delSp modSp mod">
        <pc:chgData name="Simone Visser" userId="54cd7a28-b7a3-4d88-b719-77001579ed09" providerId="ADAL" clId="{7B0946A4-5FD2-4810-8E04-753B8B019042}" dt="2023-10-10T07:44:58.772" v="7" actId="34135"/>
        <pc:sldMkLst>
          <pc:docMk/>
          <pc:sldMk cId="2494962743" sldId="257"/>
        </pc:sldMkLst>
        <pc:spChg chg="del">
          <ac:chgData name="Simone Visser" userId="54cd7a28-b7a3-4d88-b719-77001579ed09" providerId="ADAL" clId="{7B0946A4-5FD2-4810-8E04-753B8B019042}" dt="2023-10-10T07:44:56.023" v="6" actId="26606"/>
          <ac:spMkLst>
            <pc:docMk/>
            <pc:sldMk cId="2494962743" sldId="257"/>
            <ac:spMk id="13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4:56.023" v="6" actId="26606"/>
          <ac:spMkLst>
            <pc:docMk/>
            <pc:sldMk cId="2494962743" sldId="257"/>
            <ac:spMk id="18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4:58.772" v="7" actId="34135"/>
          <ac:picMkLst>
            <pc:docMk/>
            <pc:sldMk cId="2494962743" sldId="257"/>
            <ac:picMk id="3" creationId="{0B36869C-2A67-F737-42AE-1A018068EC04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5:04.987" v="10" actId="34135"/>
        <pc:sldMkLst>
          <pc:docMk/>
          <pc:sldMk cId="3175628116" sldId="258"/>
        </pc:sldMkLst>
        <pc:spChg chg="del">
          <ac:chgData name="Simone Visser" userId="54cd7a28-b7a3-4d88-b719-77001579ed09" providerId="ADAL" clId="{7B0946A4-5FD2-4810-8E04-753B8B019042}" dt="2023-10-10T07:45:02.863" v="9" actId="26606"/>
          <ac:spMkLst>
            <pc:docMk/>
            <pc:sldMk cId="3175628116" sldId="258"/>
            <ac:spMk id="13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5:02.863" v="9" actId="26606"/>
          <ac:spMkLst>
            <pc:docMk/>
            <pc:sldMk cId="3175628116" sldId="258"/>
            <ac:spMk id="18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5:04.987" v="10" actId="34135"/>
          <ac:picMkLst>
            <pc:docMk/>
            <pc:sldMk cId="3175628116" sldId="258"/>
            <ac:picMk id="3" creationId="{91B0DCC3-CD1B-7CA1-131F-97E418C0B82B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50:06.227" v="97" actId="34135"/>
        <pc:sldMkLst>
          <pc:docMk/>
          <pc:sldMk cId="1283864544" sldId="259"/>
        </pc:sldMkLst>
        <pc:spChg chg="mod">
          <ac:chgData name="Simone Visser" userId="54cd7a28-b7a3-4d88-b719-77001579ed09" providerId="ADAL" clId="{7B0946A4-5FD2-4810-8E04-753B8B019042}" dt="2023-10-10T07:50:06.227" v="97" actId="34135"/>
          <ac:spMkLst>
            <pc:docMk/>
            <pc:sldMk cId="1283864544" sldId="259"/>
            <ac:spMk id="6" creationId="{F7A83228-C7FD-9803-AD45-E74113A9C5C3}"/>
          </ac:spMkLst>
        </pc:spChg>
        <pc:spChg chg="del">
          <ac:chgData name="Simone Visser" userId="54cd7a28-b7a3-4d88-b719-77001579ed09" providerId="ADAL" clId="{7B0946A4-5FD2-4810-8E04-753B8B019042}" dt="2023-10-10T07:45:09.782" v="12" actId="26606"/>
          <ac:spMkLst>
            <pc:docMk/>
            <pc:sldMk cId="1283864544" sldId="259"/>
            <ac:spMk id="13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5:09.782" v="12" actId="26606"/>
          <ac:spMkLst>
            <pc:docMk/>
            <pc:sldMk cId="1283864544" sldId="259"/>
            <ac:spMk id="18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5:12.048" v="13" actId="34135"/>
          <ac:picMkLst>
            <pc:docMk/>
            <pc:sldMk cId="1283864544" sldId="259"/>
            <ac:picMk id="3" creationId="{619DE9A3-09D2-CE5F-F362-FE7E1FD81FEB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5:19.551" v="16" actId="34135"/>
        <pc:sldMkLst>
          <pc:docMk/>
          <pc:sldMk cId="85068192" sldId="260"/>
        </pc:sldMkLst>
        <pc:spChg chg="del">
          <ac:chgData name="Simone Visser" userId="54cd7a28-b7a3-4d88-b719-77001579ed09" providerId="ADAL" clId="{7B0946A4-5FD2-4810-8E04-753B8B019042}" dt="2023-10-10T07:45:16.756" v="15" actId="26606"/>
          <ac:spMkLst>
            <pc:docMk/>
            <pc:sldMk cId="85068192" sldId="260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5:16.756" v="15" actId="26606"/>
          <ac:spMkLst>
            <pc:docMk/>
            <pc:sldMk cId="85068192" sldId="26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5:19.551" v="16" actId="34135"/>
          <ac:picMkLst>
            <pc:docMk/>
            <pc:sldMk cId="85068192" sldId="260"/>
            <ac:picMk id="3" creationId="{7217C156-C9D0-C64D-61AB-8A76489B89A0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5:28.809" v="19" actId="34135"/>
        <pc:sldMkLst>
          <pc:docMk/>
          <pc:sldMk cId="1539906753" sldId="261"/>
        </pc:sldMkLst>
        <pc:spChg chg="del">
          <ac:chgData name="Simone Visser" userId="54cd7a28-b7a3-4d88-b719-77001579ed09" providerId="ADAL" clId="{7B0946A4-5FD2-4810-8E04-753B8B019042}" dt="2023-10-10T07:45:24.581" v="18" actId="26606"/>
          <ac:spMkLst>
            <pc:docMk/>
            <pc:sldMk cId="1539906753" sldId="261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5:24.581" v="18" actId="26606"/>
          <ac:spMkLst>
            <pc:docMk/>
            <pc:sldMk cId="1539906753" sldId="26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5:28.809" v="19" actId="34135"/>
          <ac:picMkLst>
            <pc:docMk/>
            <pc:sldMk cId="1539906753" sldId="261"/>
            <ac:picMk id="3" creationId="{86107512-2B32-3EFB-D448-A0EB0EB69BCB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5:37.792" v="22" actId="34135"/>
        <pc:sldMkLst>
          <pc:docMk/>
          <pc:sldMk cId="349642489" sldId="262"/>
        </pc:sldMkLst>
        <pc:spChg chg="del">
          <ac:chgData name="Simone Visser" userId="54cd7a28-b7a3-4d88-b719-77001579ed09" providerId="ADAL" clId="{7B0946A4-5FD2-4810-8E04-753B8B019042}" dt="2023-10-10T07:45:34.381" v="21" actId="26606"/>
          <ac:spMkLst>
            <pc:docMk/>
            <pc:sldMk cId="349642489" sldId="262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5:34.381" v="21" actId="26606"/>
          <ac:spMkLst>
            <pc:docMk/>
            <pc:sldMk cId="349642489" sldId="26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5:37.792" v="22" actId="34135"/>
          <ac:picMkLst>
            <pc:docMk/>
            <pc:sldMk cId="349642489" sldId="262"/>
            <ac:picMk id="3" creationId="{2468F661-80B5-2856-E153-E63E25388AF0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5:46.155" v="25" actId="34135"/>
        <pc:sldMkLst>
          <pc:docMk/>
          <pc:sldMk cId="3812856661" sldId="263"/>
        </pc:sldMkLst>
        <pc:spChg chg="del">
          <ac:chgData name="Simone Visser" userId="54cd7a28-b7a3-4d88-b719-77001579ed09" providerId="ADAL" clId="{7B0946A4-5FD2-4810-8E04-753B8B019042}" dt="2023-10-10T07:45:42.388" v="24" actId="26606"/>
          <ac:spMkLst>
            <pc:docMk/>
            <pc:sldMk cId="3812856661" sldId="263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5:42.388" v="24" actId="26606"/>
          <ac:spMkLst>
            <pc:docMk/>
            <pc:sldMk cId="3812856661" sldId="263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5:46.155" v="25" actId="34135"/>
          <ac:picMkLst>
            <pc:docMk/>
            <pc:sldMk cId="3812856661" sldId="263"/>
            <ac:picMk id="3" creationId="{418566C6-CE3B-6159-2BC4-499D6985DB99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5:55.257" v="28" actId="34135"/>
        <pc:sldMkLst>
          <pc:docMk/>
          <pc:sldMk cId="769992575" sldId="264"/>
        </pc:sldMkLst>
        <pc:spChg chg="del">
          <ac:chgData name="Simone Visser" userId="54cd7a28-b7a3-4d88-b719-77001579ed09" providerId="ADAL" clId="{7B0946A4-5FD2-4810-8E04-753B8B019042}" dt="2023-10-10T07:45:50.497" v="27" actId="26606"/>
          <ac:spMkLst>
            <pc:docMk/>
            <pc:sldMk cId="769992575" sldId="264"/>
            <ac:spMk id="10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5:50.497" v="27" actId="26606"/>
          <ac:spMkLst>
            <pc:docMk/>
            <pc:sldMk cId="769992575" sldId="264"/>
            <ac:spMk id="15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5:55.257" v="28" actId="34135"/>
          <ac:picMkLst>
            <pc:docMk/>
            <pc:sldMk cId="769992575" sldId="264"/>
            <ac:picMk id="3" creationId="{33348C43-C27B-A911-B219-472A249E20E2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6:03.386" v="31" actId="34135"/>
        <pc:sldMkLst>
          <pc:docMk/>
          <pc:sldMk cId="884260524" sldId="265"/>
        </pc:sldMkLst>
        <pc:spChg chg="del">
          <ac:chgData name="Simone Visser" userId="54cd7a28-b7a3-4d88-b719-77001579ed09" providerId="ADAL" clId="{7B0946A4-5FD2-4810-8E04-753B8B019042}" dt="2023-10-10T07:46:00.680" v="30" actId="26606"/>
          <ac:spMkLst>
            <pc:docMk/>
            <pc:sldMk cId="884260524" sldId="265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6:00.680" v="30" actId="26606"/>
          <ac:spMkLst>
            <pc:docMk/>
            <pc:sldMk cId="884260524" sldId="26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6:03.386" v="31" actId="34135"/>
          <ac:picMkLst>
            <pc:docMk/>
            <pc:sldMk cId="884260524" sldId="265"/>
            <ac:picMk id="3" creationId="{160E7836-682C-5694-7731-4DCB8B2406BB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6:10.888" v="34" actId="34135"/>
        <pc:sldMkLst>
          <pc:docMk/>
          <pc:sldMk cId="731271784" sldId="266"/>
        </pc:sldMkLst>
        <pc:spChg chg="del">
          <ac:chgData name="Simone Visser" userId="54cd7a28-b7a3-4d88-b719-77001579ed09" providerId="ADAL" clId="{7B0946A4-5FD2-4810-8E04-753B8B019042}" dt="2023-10-10T07:46:08.630" v="33" actId="26606"/>
          <ac:spMkLst>
            <pc:docMk/>
            <pc:sldMk cId="731271784" sldId="266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6:08.630" v="33" actId="26606"/>
          <ac:spMkLst>
            <pc:docMk/>
            <pc:sldMk cId="731271784" sldId="266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6:10.888" v="34" actId="34135"/>
          <ac:picMkLst>
            <pc:docMk/>
            <pc:sldMk cId="731271784" sldId="266"/>
            <ac:picMk id="3" creationId="{CF2B7AA5-336D-35A8-9BF8-1E06886692BF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6:18.283" v="37" actId="34135"/>
        <pc:sldMkLst>
          <pc:docMk/>
          <pc:sldMk cId="3219963976" sldId="267"/>
        </pc:sldMkLst>
        <pc:spChg chg="del">
          <ac:chgData name="Simone Visser" userId="54cd7a28-b7a3-4d88-b719-77001579ed09" providerId="ADAL" clId="{7B0946A4-5FD2-4810-8E04-753B8B019042}" dt="2023-10-10T07:46:15.414" v="36" actId="26606"/>
          <ac:spMkLst>
            <pc:docMk/>
            <pc:sldMk cId="3219963976" sldId="267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6:15.414" v="36" actId="26606"/>
          <ac:spMkLst>
            <pc:docMk/>
            <pc:sldMk cId="3219963976" sldId="267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6:18.283" v="37" actId="34135"/>
          <ac:picMkLst>
            <pc:docMk/>
            <pc:sldMk cId="3219963976" sldId="267"/>
            <ac:picMk id="3" creationId="{7FCF4DED-6481-E28D-2087-04D725E0B8F6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6:27.648" v="40" actId="34135"/>
        <pc:sldMkLst>
          <pc:docMk/>
          <pc:sldMk cId="2524180586" sldId="268"/>
        </pc:sldMkLst>
        <pc:spChg chg="ord">
          <ac:chgData name="Simone Visser" userId="54cd7a28-b7a3-4d88-b719-77001579ed09" providerId="ADAL" clId="{7B0946A4-5FD2-4810-8E04-753B8B019042}" dt="2023-10-10T07:46:22.888" v="39" actId="26606"/>
          <ac:spMkLst>
            <pc:docMk/>
            <pc:sldMk cId="2524180586" sldId="268"/>
            <ac:spMk id="5" creationId="{09DEA072-204B-27DF-C96C-4F0E1F4D2E72}"/>
          </ac:spMkLst>
        </pc:spChg>
        <pc:spChg chg="del">
          <ac:chgData name="Simone Visser" userId="54cd7a28-b7a3-4d88-b719-77001579ed09" providerId="ADAL" clId="{7B0946A4-5FD2-4810-8E04-753B8B019042}" dt="2023-10-10T07:46:22.888" v="39" actId="26606"/>
          <ac:spMkLst>
            <pc:docMk/>
            <pc:sldMk cId="2524180586" sldId="268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6:22.888" v="39" actId="26606"/>
          <ac:spMkLst>
            <pc:docMk/>
            <pc:sldMk cId="2524180586" sldId="26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6:27.648" v="40" actId="34135"/>
          <ac:picMkLst>
            <pc:docMk/>
            <pc:sldMk cId="2524180586" sldId="268"/>
            <ac:picMk id="3" creationId="{D87D7B12-9C19-5FB7-4C1F-3EF90A993E3F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6:34.752" v="43" actId="34135"/>
        <pc:sldMkLst>
          <pc:docMk/>
          <pc:sldMk cId="3073856065" sldId="269"/>
        </pc:sldMkLst>
        <pc:spChg chg="del">
          <ac:chgData name="Simone Visser" userId="54cd7a28-b7a3-4d88-b719-77001579ed09" providerId="ADAL" clId="{7B0946A4-5FD2-4810-8E04-753B8B019042}" dt="2023-10-10T07:46:32.635" v="42" actId="26606"/>
          <ac:spMkLst>
            <pc:docMk/>
            <pc:sldMk cId="3073856065" sldId="269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6:32.635" v="42" actId="26606"/>
          <ac:spMkLst>
            <pc:docMk/>
            <pc:sldMk cId="3073856065" sldId="269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6:34.752" v="43" actId="34135"/>
          <ac:picMkLst>
            <pc:docMk/>
            <pc:sldMk cId="3073856065" sldId="269"/>
            <ac:picMk id="3" creationId="{142BFDD4-78B9-A7B4-8CAD-51DC017838FC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6:42.930" v="46" actId="34135"/>
        <pc:sldMkLst>
          <pc:docMk/>
          <pc:sldMk cId="3882055744" sldId="270"/>
        </pc:sldMkLst>
        <pc:spChg chg="del">
          <ac:chgData name="Simone Visser" userId="54cd7a28-b7a3-4d88-b719-77001579ed09" providerId="ADAL" clId="{7B0946A4-5FD2-4810-8E04-753B8B019042}" dt="2023-10-10T07:46:40.396" v="45" actId="26606"/>
          <ac:spMkLst>
            <pc:docMk/>
            <pc:sldMk cId="3882055744" sldId="270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6:40.396" v="45" actId="26606"/>
          <ac:spMkLst>
            <pc:docMk/>
            <pc:sldMk cId="3882055744" sldId="270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6:42.930" v="46" actId="34135"/>
          <ac:picMkLst>
            <pc:docMk/>
            <pc:sldMk cId="3882055744" sldId="270"/>
            <ac:picMk id="3" creationId="{696F8CC3-F183-81F7-56F1-5108BFC12BBC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6:58.863" v="49" actId="34135"/>
        <pc:sldMkLst>
          <pc:docMk/>
          <pc:sldMk cId="204109831" sldId="271"/>
        </pc:sldMkLst>
        <pc:spChg chg="del">
          <ac:chgData name="Simone Visser" userId="54cd7a28-b7a3-4d88-b719-77001579ed09" providerId="ADAL" clId="{7B0946A4-5FD2-4810-8E04-753B8B019042}" dt="2023-10-10T07:46:56.571" v="48" actId="26606"/>
          <ac:spMkLst>
            <pc:docMk/>
            <pc:sldMk cId="204109831" sldId="271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6:56.571" v="48" actId="26606"/>
          <ac:spMkLst>
            <pc:docMk/>
            <pc:sldMk cId="204109831" sldId="271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6:58.863" v="49" actId="34135"/>
          <ac:picMkLst>
            <pc:docMk/>
            <pc:sldMk cId="204109831" sldId="271"/>
            <ac:picMk id="3" creationId="{2AC87C6C-BA8C-B6AA-6EAE-E85FD74112DB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7:06.548" v="52" actId="34135"/>
        <pc:sldMkLst>
          <pc:docMk/>
          <pc:sldMk cId="3339442565" sldId="272"/>
        </pc:sldMkLst>
        <pc:spChg chg="del">
          <ac:chgData name="Simone Visser" userId="54cd7a28-b7a3-4d88-b719-77001579ed09" providerId="ADAL" clId="{7B0946A4-5FD2-4810-8E04-753B8B019042}" dt="2023-10-10T07:47:03.513" v="51" actId="26606"/>
          <ac:spMkLst>
            <pc:docMk/>
            <pc:sldMk cId="3339442565" sldId="272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7:03.513" v="51" actId="26606"/>
          <ac:spMkLst>
            <pc:docMk/>
            <pc:sldMk cId="3339442565" sldId="27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7:06.548" v="52" actId="34135"/>
          <ac:picMkLst>
            <pc:docMk/>
            <pc:sldMk cId="3339442565" sldId="272"/>
            <ac:picMk id="3" creationId="{BA228669-97BD-7809-9CB4-B6582A43160F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7:15.921" v="55" actId="34135"/>
        <pc:sldMkLst>
          <pc:docMk/>
          <pc:sldMk cId="2498322542" sldId="273"/>
        </pc:sldMkLst>
        <pc:spChg chg="del">
          <ac:chgData name="Simone Visser" userId="54cd7a28-b7a3-4d88-b719-77001579ed09" providerId="ADAL" clId="{7B0946A4-5FD2-4810-8E04-753B8B019042}" dt="2023-10-10T07:47:11.464" v="54" actId="26606"/>
          <ac:spMkLst>
            <pc:docMk/>
            <pc:sldMk cId="2498322542" sldId="273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7:11.464" v="54" actId="26606"/>
          <ac:spMkLst>
            <pc:docMk/>
            <pc:sldMk cId="2498322542" sldId="273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7:15.921" v="55" actId="34135"/>
          <ac:picMkLst>
            <pc:docMk/>
            <pc:sldMk cId="2498322542" sldId="273"/>
            <ac:picMk id="3" creationId="{FE71DCE2-B8FD-3883-5F80-3530498A391E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7:24.550" v="58" actId="34135"/>
        <pc:sldMkLst>
          <pc:docMk/>
          <pc:sldMk cId="1205450799" sldId="274"/>
        </pc:sldMkLst>
        <pc:spChg chg="del">
          <ac:chgData name="Simone Visser" userId="54cd7a28-b7a3-4d88-b719-77001579ed09" providerId="ADAL" clId="{7B0946A4-5FD2-4810-8E04-753B8B019042}" dt="2023-10-10T07:47:21.297" v="57" actId="26606"/>
          <ac:spMkLst>
            <pc:docMk/>
            <pc:sldMk cId="1205450799" sldId="274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7:21.297" v="57" actId="26606"/>
          <ac:spMkLst>
            <pc:docMk/>
            <pc:sldMk cId="1205450799" sldId="27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7:24.550" v="58" actId="34135"/>
          <ac:picMkLst>
            <pc:docMk/>
            <pc:sldMk cId="1205450799" sldId="274"/>
            <ac:picMk id="3" creationId="{3E3E36F9-0E42-8295-59E7-CC4A699F3C02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7:32.512" v="61" actId="34135"/>
        <pc:sldMkLst>
          <pc:docMk/>
          <pc:sldMk cId="1657403068" sldId="275"/>
        </pc:sldMkLst>
        <pc:spChg chg="del">
          <ac:chgData name="Simone Visser" userId="54cd7a28-b7a3-4d88-b719-77001579ed09" providerId="ADAL" clId="{7B0946A4-5FD2-4810-8E04-753B8B019042}" dt="2023-10-10T07:47:29.844" v="60" actId="26606"/>
          <ac:spMkLst>
            <pc:docMk/>
            <pc:sldMk cId="1657403068" sldId="275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7:29.844" v="60" actId="26606"/>
          <ac:spMkLst>
            <pc:docMk/>
            <pc:sldMk cId="1657403068" sldId="27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7:32.512" v="61" actId="34135"/>
          <ac:picMkLst>
            <pc:docMk/>
            <pc:sldMk cId="1657403068" sldId="275"/>
            <ac:picMk id="3" creationId="{0C53AF9D-D10E-C8A7-D5EA-A944019555B0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7:40.748" v="64" actId="34135"/>
        <pc:sldMkLst>
          <pc:docMk/>
          <pc:sldMk cId="3184003804" sldId="276"/>
        </pc:sldMkLst>
        <pc:spChg chg="del">
          <ac:chgData name="Simone Visser" userId="54cd7a28-b7a3-4d88-b719-77001579ed09" providerId="ADAL" clId="{7B0946A4-5FD2-4810-8E04-753B8B019042}" dt="2023-10-10T07:47:36.906" v="63" actId="26606"/>
          <ac:spMkLst>
            <pc:docMk/>
            <pc:sldMk cId="3184003804" sldId="276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7:36.906" v="63" actId="26606"/>
          <ac:spMkLst>
            <pc:docMk/>
            <pc:sldMk cId="3184003804" sldId="276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7:40.748" v="64" actId="34135"/>
          <ac:picMkLst>
            <pc:docMk/>
            <pc:sldMk cId="3184003804" sldId="276"/>
            <ac:picMk id="3" creationId="{B69F81CB-156E-0A0F-5051-6FA0562AFF4B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51:14.349" v="100" actId="34135"/>
        <pc:sldMkLst>
          <pc:docMk/>
          <pc:sldMk cId="4254019788" sldId="277"/>
        </pc:sldMkLst>
        <pc:spChg chg="del">
          <ac:chgData name="Simone Visser" userId="54cd7a28-b7a3-4d88-b719-77001579ed09" providerId="ADAL" clId="{7B0946A4-5FD2-4810-8E04-753B8B019042}" dt="2023-10-10T07:47:45.969" v="66" actId="26606"/>
          <ac:spMkLst>
            <pc:docMk/>
            <pc:sldMk cId="4254019788" sldId="277"/>
            <ac:spMk id="8" creationId="{42A4FC2C-047E-45A5-965D-8E1E3BF09BC6}"/>
          </ac:spMkLst>
        </pc:spChg>
        <pc:spChg chg="mod">
          <ac:chgData name="Simone Visser" userId="54cd7a28-b7a3-4d88-b719-77001579ed09" providerId="ADAL" clId="{7B0946A4-5FD2-4810-8E04-753B8B019042}" dt="2023-10-10T07:51:14.349" v="100" actId="34135"/>
          <ac:spMkLst>
            <pc:docMk/>
            <pc:sldMk cId="4254019788" sldId="277"/>
            <ac:spMk id="9" creationId="{7C9B58AE-E73E-3C2B-B2C5-4195C139E800}"/>
          </ac:spMkLst>
        </pc:spChg>
        <pc:spChg chg="add">
          <ac:chgData name="Simone Visser" userId="54cd7a28-b7a3-4d88-b719-77001579ed09" providerId="ADAL" clId="{7B0946A4-5FD2-4810-8E04-753B8B019042}" dt="2023-10-10T07:47:45.969" v="66" actId="26606"/>
          <ac:spMkLst>
            <pc:docMk/>
            <pc:sldMk cId="4254019788" sldId="277"/>
            <ac:spMk id="14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7:49.096" v="67" actId="34135"/>
          <ac:picMkLst>
            <pc:docMk/>
            <pc:sldMk cId="4254019788" sldId="277"/>
            <ac:picMk id="3" creationId="{D1721B3C-C7F8-79C8-4782-A2C2BB72E591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04.412" v="70" actId="34135"/>
        <pc:sldMkLst>
          <pc:docMk/>
          <pc:sldMk cId="3918223112" sldId="278"/>
        </pc:sldMkLst>
        <pc:spChg chg="del">
          <ac:chgData name="Simone Visser" userId="54cd7a28-b7a3-4d88-b719-77001579ed09" providerId="ADAL" clId="{7B0946A4-5FD2-4810-8E04-753B8B019042}" dt="2023-10-10T07:47:54.712" v="69" actId="26606"/>
          <ac:spMkLst>
            <pc:docMk/>
            <pc:sldMk cId="3918223112" sldId="278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7:54.712" v="69" actId="26606"/>
          <ac:spMkLst>
            <pc:docMk/>
            <pc:sldMk cId="3918223112" sldId="278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8:04.412" v="70" actId="34135"/>
          <ac:picMkLst>
            <pc:docMk/>
            <pc:sldMk cId="3918223112" sldId="278"/>
            <ac:picMk id="3" creationId="{8EE79176-0714-5914-32A5-175C5F5476C9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12.568" v="73" actId="34135"/>
        <pc:sldMkLst>
          <pc:docMk/>
          <pc:sldMk cId="2665710710" sldId="279"/>
        </pc:sldMkLst>
        <pc:spChg chg="del">
          <ac:chgData name="Simone Visser" userId="54cd7a28-b7a3-4d88-b719-77001579ed09" providerId="ADAL" clId="{7B0946A4-5FD2-4810-8E04-753B8B019042}" dt="2023-10-10T07:48:09.528" v="72" actId="26606"/>
          <ac:spMkLst>
            <pc:docMk/>
            <pc:sldMk cId="2665710710" sldId="279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8:09.528" v="72" actId="26606"/>
          <ac:spMkLst>
            <pc:docMk/>
            <pc:sldMk cId="2665710710" sldId="279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8:12.568" v="73" actId="34135"/>
          <ac:picMkLst>
            <pc:docMk/>
            <pc:sldMk cId="2665710710" sldId="279"/>
            <ac:picMk id="3" creationId="{267826C9-0CD9-6A13-8F8A-30362E7E012B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19.830" v="76" actId="34135"/>
        <pc:sldMkLst>
          <pc:docMk/>
          <pc:sldMk cId="3263869579" sldId="280"/>
        </pc:sldMkLst>
        <pc:spChg chg="del">
          <ac:chgData name="Simone Visser" userId="54cd7a28-b7a3-4d88-b719-77001579ed09" providerId="ADAL" clId="{7B0946A4-5FD2-4810-8E04-753B8B019042}" dt="2023-10-10T07:48:17.378" v="75" actId="26606"/>
          <ac:spMkLst>
            <pc:docMk/>
            <pc:sldMk cId="3263869579" sldId="280"/>
            <ac:spMk id="10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8:17.378" v="75" actId="26606"/>
          <ac:spMkLst>
            <pc:docMk/>
            <pc:sldMk cId="3263869579" sldId="280"/>
            <ac:spMk id="15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8:19.830" v="76" actId="34135"/>
          <ac:picMkLst>
            <pc:docMk/>
            <pc:sldMk cId="3263869579" sldId="280"/>
            <ac:picMk id="3" creationId="{BB7B67D8-FBC6-0D83-A507-E87E90F22884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26.654" v="79" actId="34135"/>
        <pc:sldMkLst>
          <pc:docMk/>
          <pc:sldMk cId="622474076" sldId="281"/>
        </pc:sldMkLst>
        <pc:spChg chg="del">
          <ac:chgData name="Simone Visser" userId="54cd7a28-b7a3-4d88-b719-77001579ed09" providerId="ADAL" clId="{7B0946A4-5FD2-4810-8E04-753B8B019042}" dt="2023-10-10T07:48:24.495" v="78" actId="26606"/>
          <ac:spMkLst>
            <pc:docMk/>
            <pc:sldMk cId="622474076" sldId="281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8:24.495" v="78" actId="26606"/>
          <ac:spMkLst>
            <pc:docMk/>
            <pc:sldMk cId="622474076" sldId="281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8:26.654" v="79" actId="34135"/>
          <ac:picMkLst>
            <pc:docMk/>
            <pc:sldMk cId="622474076" sldId="281"/>
            <ac:picMk id="3" creationId="{EC4ADA24-BD30-BBD8-3194-2030DD697FAD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34.679" v="82" actId="34135"/>
        <pc:sldMkLst>
          <pc:docMk/>
          <pc:sldMk cId="3968035702" sldId="282"/>
        </pc:sldMkLst>
        <pc:spChg chg="del">
          <ac:chgData name="Simone Visser" userId="54cd7a28-b7a3-4d88-b719-77001579ed09" providerId="ADAL" clId="{7B0946A4-5FD2-4810-8E04-753B8B019042}" dt="2023-10-10T07:48:32.658" v="81" actId="26606"/>
          <ac:spMkLst>
            <pc:docMk/>
            <pc:sldMk cId="3968035702" sldId="282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8:32.658" v="81" actId="26606"/>
          <ac:spMkLst>
            <pc:docMk/>
            <pc:sldMk cId="3968035702" sldId="282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8:34.679" v="82" actId="34135"/>
          <ac:picMkLst>
            <pc:docMk/>
            <pc:sldMk cId="3968035702" sldId="282"/>
            <ac:picMk id="3" creationId="{6EB9FA88-4E90-8753-6F42-6118D331D48C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42.496" v="85" actId="34135"/>
        <pc:sldMkLst>
          <pc:docMk/>
          <pc:sldMk cId="307739122" sldId="283"/>
        </pc:sldMkLst>
        <pc:spChg chg="del">
          <ac:chgData name="Simone Visser" userId="54cd7a28-b7a3-4d88-b719-77001579ed09" providerId="ADAL" clId="{7B0946A4-5FD2-4810-8E04-753B8B019042}" dt="2023-10-10T07:48:39.762" v="84" actId="26606"/>
          <ac:spMkLst>
            <pc:docMk/>
            <pc:sldMk cId="307739122" sldId="283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8:39.762" v="84" actId="26606"/>
          <ac:spMkLst>
            <pc:docMk/>
            <pc:sldMk cId="307739122" sldId="283"/>
            <ac:spMk id="13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8:42.496" v="85" actId="34135"/>
          <ac:picMkLst>
            <pc:docMk/>
            <pc:sldMk cId="307739122" sldId="283"/>
            <ac:picMk id="3" creationId="{78F6F8CA-2DA5-4836-FE59-9E216DA99AEE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49.519" v="88" actId="34135"/>
        <pc:sldMkLst>
          <pc:docMk/>
          <pc:sldMk cId="1889718638" sldId="284"/>
        </pc:sldMkLst>
        <pc:spChg chg="del">
          <ac:chgData name="Simone Visser" userId="54cd7a28-b7a3-4d88-b719-77001579ed09" providerId="ADAL" clId="{7B0946A4-5FD2-4810-8E04-753B8B019042}" dt="2023-10-10T07:48:47.462" v="87" actId="26606"/>
          <ac:spMkLst>
            <pc:docMk/>
            <pc:sldMk cId="1889718638" sldId="284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8:47.462" v="87" actId="26606"/>
          <ac:spMkLst>
            <pc:docMk/>
            <pc:sldMk cId="1889718638" sldId="284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8:49.519" v="88" actId="34135"/>
          <ac:picMkLst>
            <pc:docMk/>
            <pc:sldMk cId="1889718638" sldId="284"/>
            <ac:picMk id="3" creationId="{CF68CFAD-3471-7D31-D09F-0AE81DB5C6E1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8:58.764" v="91" actId="34135"/>
        <pc:sldMkLst>
          <pc:docMk/>
          <pc:sldMk cId="3393630815" sldId="285"/>
        </pc:sldMkLst>
        <pc:spChg chg="del">
          <ac:chgData name="Simone Visser" userId="54cd7a28-b7a3-4d88-b719-77001579ed09" providerId="ADAL" clId="{7B0946A4-5FD2-4810-8E04-753B8B019042}" dt="2023-10-10T07:48:54.128" v="90" actId="26606"/>
          <ac:spMkLst>
            <pc:docMk/>
            <pc:sldMk cId="3393630815" sldId="285"/>
            <ac:spMk id="8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8:54.128" v="90" actId="26606"/>
          <ac:spMkLst>
            <pc:docMk/>
            <pc:sldMk cId="3393630815" sldId="285"/>
            <ac:spMk id="13" creationId="{42A4FC2C-047E-45A5-965D-8E1E3BF09BC6}"/>
          </ac:spMkLst>
        </pc:spChg>
        <pc:picChg chg="add mod">
          <ac:chgData name="Simone Visser" userId="54cd7a28-b7a3-4d88-b719-77001579ed09" providerId="ADAL" clId="{7B0946A4-5FD2-4810-8E04-753B8B019042}" dt="2023-10-10T07:48:58.764" v="91" actId="34135"/>
          <ac:picMkLst>
            <pc:docMk/>
            <pc:sldMk cId="3393630815" sldId="285"/>
            <ac:picMk id="3" creationId="{C8F2C037-F7F6-9764-1264-F1B2CB009EB7}"/>
          </ac:picMkLst>
        </pc:picChg>
      </pc:sldChg>
      <pc:sldChg chg="addSp delSp modSp mod">
        <pc:chgData name="Simone Visser" userId="54cd7a28-b7a3-4d88-b719-77001579ed09" providerId="ADAL" clId="{7B0946A4-5FD2-4810-8E04-753B8B019042}" dt="2023-10-10T07:49:43.097" v="94" actId="34135"/>
        <pc:sldMkLst>
          <pc:docMk/>
          <pc:sldMk cId="1349283909" sldId="286"/>
        </pc:sldMkLst>
        <pc:spChg chg="mod">
          <ac:chgData name="Simone Visser" userId="54cd7a28-b7a3-4d88-b719-77001579ed09" providerId="ADAL" clId="{7B0946A4-5FD2-4810-8E04-753B8B019042}" dt="2023-10-10T07:49:43.097" v="94" actId="34135"/>
          <ac:spMkLst>
            <pc:docMk/>
            <pc:sldMk cId="1349283909" sldId="286"/>
            <ac:spMk id="8" creationId="{E16D3816-2FE1-77BE-5939-2ACEEEDA57E1}"/>
          </ac:spMkLst>
        </pc:spChg>
        <pc:spChg chg="del">
          <ac:chgData name="Simone Visser" userId="54cd7a28-b7a3-4d88-b719-77001579ed09" providerId="ADAL" clId="{7B0946A4-5FD2-4810-8E04-753B8B019042}" dt="2023-10-10T07:44:42.864" v="1" actId="26606"/>
          <ac:spMkLst>
            <pc:docMk/>
            <pc:sldMk cId="1349283909" sldId="286"/>
            <ac:spMk id="133" creationId="{42A4FC2C-047E-45A5-965D-8E1E3BF09BC6}"/>
          </ac:spMkLst>
        </pc:spChg>
        <pc:spChg chg="add">
          <ac:chgData name="Simone Visser" userId="54cd7a28-b7a3-4d88-b719-77001579ed09" providerId="ADAL" clId="{7B0946A4-5FD2-4810-8E04-753B8B019042}" dt="2023-10-10T07:44:42.864" v="1" actId="26606"/>
          <ac:spMkLst>
            <pc:docMk/>
            <pc:sldMk cId="1349283909" sldId="286"/>
            <ac:spMk id="138" creationId="{42A4FC2C-047E-45A5-965D-8E1E3BF09BC6}"/>
          </ac:spMkLst>
        </pc:spChg>
        <pc:picChg chg="add mod ord">
          <ac:chgData name="Simone Visser" userId="54cd7a28-b7a3-4d88-b719-77001579ed09" providerId="ADAL" clId="{7B0946A4-5FD2-4810-8E04-753B8B019042}" dt="2023-10-10T07:44:48.246" v="4" actId="962"/>
          <ac:picMkLst>
            <pc:docMk/>
            <pc:sldMk cId="1349283909" sldId="286"/>
            <ac:picMk id="3" creationId="{E36905F9-85C4-B433-15CB-81B99791CCE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82A2F-C9FD-9356-C768-6DC358B94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005876-E94E-259B-F17E-77C141D29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426BFA-E6C9-4103-B159-1C5A958C4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D4798CA-97B6-CE46-FE4D-8784E6BD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8A2979-097A-DD7F-9D0D-D724001B4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475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BFBA79-FA3E-0E06-8D11-23C705132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82E0DBE-DA1E-1915-7B21-CAA410ADF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43D23A-DD70-B253-6A3B-7D419930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F349AE-233A-11B8-0262-8D2B0C0DF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129C1D-BE1E-1471-B942-D428744B2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361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7F38C1B-126B-8102-76EB-BA51FD25F8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6A7C2CF-E7B5-923F-E292-49AB089F4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332CA6-3D4D-46F1-E21C-2FAB640E9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C40BB7-9347-5D5B-EB10-A20904537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E2FA2-32A3-877C-CEA2-118E42889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8912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4FE3A-3C95-9AA0-AC77-4A3D2043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6BCAE9-0883-5286-2C5B-220DBB5BA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3901023-BFC3-B319-B86B-6560F150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71BC318-907B-A5B8-2AA2-A7A7B9EB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3383AB-711A-3D15-22C8-D484AC7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18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58821-D587-4B6A-EC70-2C98CB30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1A4A48-D4AB-5C4E-DB93-ACFDE366B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A82E363-3E46-A827-4F34-C3497BF4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093F36-9F4E-CEC6-76E9-3E10F826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A91B9D1-ADC4-A6B1-17CC-BFDBD735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02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E21-701E-638F-CBA0-7FFE4E785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FB378D-96C0-D56D-DCBC-F81152FCD0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AD14AD-4030-E9BE-E6E1-F9227B722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DE321A8-0A6D-D9BB-A841-DC2A5ED85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79AA75E-6A20-89E3-1ABD-341E61C10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AFAF173-A802-EBBE-43AB-496FE05E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236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F23BD-6031-7BAA-0ABC-FBB5878FE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84095AE-CD08-A74F-44AA-CB04A0260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9CE8979-F408-8D23-E141-31C95E314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B116E6D-6833-0B26-25BC-D42E40DA5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F0E6B42-0532-E09F-61F1-DF07D2F14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11D1F9-B228-D639-1ACF-0C31BCACB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19FA333-0A35-37DE-5DC1-93142F0B1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0565C4B-C153-DCB6-CC82-07F974BA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385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A13EB9-CB3D-87AF-E93A-BA5B7AB31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32DBAB-710C-EA1E-CDEE-55539E2DA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EE29C7-AA40-B12B-AE69-29009210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622FBBE-CA5E-8CA8-4844-FC5AB77A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AFF8492-D246-45D6-6960-EA7E0E55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3D028D2-5CD3-32C5-B8A7-0E21B4149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C07239-A2A5-E904-B98E-3A187044A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540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121FE-CC56-9727-0B35-A9AE1154D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4DCDA0-FF2B-80B2-6537-B8394D74D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244C80A-6C9B-4735-1C11-CDF8B8FE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2043D-D523-6FCF-B47C-4AC4560F6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7605904-A4C6-D35B-7898-D554C909B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D7B38F-240C-3162-30B2-B0F0CB4BC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13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42A6A-36CE-46E8-2C45-81B9D06AD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753155-C141-C5D1-0AA5-AF3AAA784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B83A3A-A8A9-FF61-94D5-64DCF52A0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33B4608-72E7-0C16-1673-817894F5A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4326AE3-E441-EEB0-5E91-04420CF2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AFBDF6-60D2-AC00-FDF3-66B31241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683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573EA42-0C99-E4F9-960E-C2E732A4D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11260D-B537-ABC0-235E-3A2F74AA9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F68631-5774-9EA1-A1B7-1740380E4E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F78D6-4CC0-40D5-A769-D50DA5B397B8}" type="datetimeFigureOut">
              <a:rPr lang="nl-NL" smtClean="0"/>
              <a:t>10-10-2023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3F89B9-D6FB-3000-C58B-10AEED95D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800A81-4200-D421-0E77-59A861C1F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F78F-1500-4417-9F4F-0AC6362C288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948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leding, persoon, bloem, buitenshuis">
            <a:extLst>
              <a:ext uri="{FF2B5EF4-FFF2-40B4-BE49-F238E27FC236}">
                <a16:creationId xmlns:a16="http://schemas.microsoft.com/office/drawing/2014/main" id="{E36905F9-85C4-B433-15CB-81B99791CCE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04412CC-2F8F-02D6-A7C0-F5C4A4E4CAD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732532"/>
            <a:ext cx="210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16D3816-2FE1-77BE-5939-2ACEEEDA57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59346" y="506390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E3CA7613-491A-3AE3-5BEF-09EE9332E8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0705" y="4401162"/>
            <a:ext cx="2000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9DAA4D-0E07-BD02-8E75-765BC9D071B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78277" y="5395272"/>
            <a:ext cx="2181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349283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groente&#10;&#10;Automatisch gegenereerde beschrijving">
            <a:extLst>
              <a:ext uri="{FF2B5EF4-FFF2-40B4-BE49-F238E27FC236}">
                <a16:creationId xmlns:a16="http://schemas.microsoft.com/office/drawing/2014/main" id="{160E7836-682C-5694-7731-4DCB8B2406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&#10;&#10;Automatisch gegenereerde beschrijving">
            <a:extLst>
              <a:ext uri="{FF2B5EF4-FFF2-40B4-BE49-F238E27FC236}">
                <a16:creationId xmlns:a16="http://schemas.microsoft.com/office/drawing/2014/main" id="{CF2B7AA5-336D-35A8-9BF8-1E06886692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3CDED7A-8761-EAD8-32CE-092D00C8A4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1653A34-3986-0E8E-9E80-C1EA30D8E0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0D8D1FA-DF1E-7BD3-DC27-17579716EB8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FE65D4-EEEE-23E8-38E1-7C724855F94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731271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tulp, Vrouwentulp, lente&#10;&#10;Automatisch gegenereerde beschrijving">
            <a:extLst>
              <a:ext uri="{FF2B5EF4-FFF2-40B4-BE49-F238E27FC236}">
                <a16:creationId xmlns:a16="http://schemas.microsoft.com/office/drawing/2014/main" id="{7FCF4DED-6481-E28D-2087-04D725E0B8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3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grafische vormgeving&#10;&#10;Automatisch gegenereerde beschrijving">
            <a:extLst>
              <a:ext uri="{FF2B5EF4-FFF2-40B4-BE49-F238E27FC236}">
                <a16:creationId xmlns:a16="http://schemas.microsoft.com/office/drawing/2014/main" id="{D87D7B12-9C19-5FB7-4C1F-3EF90A993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9DEA072-204B-27DF-C96C-4F0E1F4D2E7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942483" y="3152001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52418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142BFDD4-78B9-A7B4-8CAD-51DC017838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5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handschrift, sneeuw&#10;&#10;Automatisch gegenereerde beschrijving">
            <a:extLst>
              <a:ext uri="{FF2B5EF4-FFF2-40B4-BE49-F238E27FC236}">
                <a16:creationId xmlns:a16="http://schemas.microsoft.com/office/drawing/2014/main" id="{696F8CC3-F183-81F7-56F1-5108BFC12B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55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tekening, tekst, diagram&#10;&#10;Automatisch gegenereerde beschrijving">
            <a:extLst>
              <a:ext uri="{FF2B5EF4-FFF2-40B4-BE49-F238E27FC236}">
                <a16:creationId xmlns:a16="http://schemas.microsoft.com/office/drawing/2014/main" id="{2AC87C6C-BA8C-B6AA-6EAE-E85FD74112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9FEBC76-F43C-1713-CFF0-2A185D7513F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800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B4F0BF9-71A5-3C3A-DC6D-1CBEF8AE5C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66968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0410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plant, kleding&#10;&#10;Automatisch gegenereerde beschrijving">
            <a:extLst>
              <a:ext uri="{FF2B5EF4-FFF2-40B4-BE49-F238E27FC236}">
                <a16:creationId xmlns:a16="http://schemas.microsoft.com/office/drawing/2014/main" id="{BA228669-97BD-7809-9CB4-B6582A4316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4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FE71DCE2-B8FD-3883-5F80-3530498A39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B769BB7-D708-3734-2D04-D73F72ACEB9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FD599FE-E823-24C2-64CA-E53132CD1B8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BAEF4C1-8D99-D5F4-83DE-AD4F5B715FF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CF952E-368C-293B-4096-18E4A1F27B1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498322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narcis, lente&#10;&#10;Automatisch gegenereerde beschrijving">
            <a:extLst>
              <a:ext uri="{FF2B5EF4-FFF2-40B4-BE49-F238E27FC236}">
                <a16:creationId xmlns:a16="http://schemas.microsoft.com/office/drawing/2014/main" id="{3E3E36F9-0E42-8295-59E7-CC4A699F3C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50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0B36869C-2A67-F737-42AE-1A018068EC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Graphics, grafische vormgeving, cirkel&#10;&#10;Automatisch gegenereerde beschrijving">
            <a:extLst>
              <a:ext uri="{FF2B5EF4-FFF2-40B4-BE49-F238E27FC236}">
                <a16:creationId xmlns:a16="http://schemas.microsoft.com/office/drawing/2014/main" id="{0C53AF9D-D10E-C8A7-D5EA-A944019555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03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kleding, peuter, baby&#10;&#10;Automatisch gegenereerde beschrijving">
            <a:extLst>
              <a:ext uri="{FF2B5EF4-FFF2-40B4-BE49-F238E27FC236}">
                <a16:creationId xmlns:a16="http://schemas.microsoft.com/office/drawing/2014/main" id="{B69F81CB-156E-0A0F-5051-6FA0562AFF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03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plant, baby, Menselijk gezicht&#10;&#10;Automatisch gegenereerde beschrijving">
            <a:extLst>
              <a:ext uri="{FF2B5EF4-FFF2-40B4-BE49-F238E27FC236}">
                <a16:creationId xmlns:a16="http://schemas.microsoft.com/office/drawing/2014/main" id="{D1721B3C-C7F8-79C8-4782-A2C2BB72E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9653836-DD9A-BD75-C68A-2E18B8B098B9}"/>
              </a:ext>
            </a:extLst>
          </p:cNvPr>
          <p:cNvSpPr txBox="1"/>
          <p:nvPr/>
        </p:nvSpPr>
        <p:spPr>
          <a:xfrm>
            <a:off x="7377050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1B16BB-390A-DB50-A43A-3D5A97A5AE3A}"/>
              </a:ext>
            </a:extLst>
          </p:cNvPr>
          <p:cNvSpPr txBox="1"/>
          <p:nvPr/>
        </p:nvSpPr>
        <p:spPr>
          <a:xfrm>
            <a:off x="8805218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3D5C373-3127-3516-BFC2-F94CFEB43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6F73BF-D076-DA62-2570-D2C7DDD0AA1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C9B58AE-E73E-3C2B-B2C5-4195C139E80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860" y="2433816"/>
            <a:ext cx="4492043" cy="1990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425401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kleding, buitenshuis, bloempot&#10;&#10;Automatisch gegenereerde beschrijving">
            <a:extLst>
              <a:ext uri="{FF2B5EF4-FFF2-40B4-BE49-F238E27FC236}">
                <a16:creationId xmlns:a16="http://schemas.microsoft.com/office/drawing/2014/main" id="{8EE79176-0714-5914-32A5-175C5F5476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jongen, kleding, tekst&#10;&#10;Automatisch gegenereerde beschrijving">
            <a:extLst>
              <a:ext uri="{FF2B5EF4-FFF2-40B4-BE49-F238E27FC236}">
                <a16:creationId xmlns:a16="http://schemas.microsoft.com/office/drawing/2014/main" id="{267826C9-0CD9-6A13-8F8A-30362E7E01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E01FD75-9492-7512-F748-2D88B3A9077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74803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06DDFB5-0DD3-5A3D-4CC6-5D5652EB5C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02971" y="1074931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2665710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bloem, bloemblaadje, plant&#10;&#10;Automatisch gegenereerde beschrijving">
            <a:extLst>
              <a:ext uri="{FF2B5EF4-FFF2-40B4-BE49-F238E27FC236}">
                <a16:creationId xmlns:a16="http://schemas.microsoft.com/office/drawing/2014/main" id="{BB7B67D8-FBC6-0D83-A507-E87E90F228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DF012C9-E649-F9A9-C2E6-3FFBF9E283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41578" y="107621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4F05321-A534-114D-1606-69DB7F8B8A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69746" y="107621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2638695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bloem, Graphics&#10;&#10;Automatisch gegenereerde beschrijving">
            <a:extLst>
              <a:ext uri="{FF2B5EF4-FFF2-40B4-BE49-F238E27FC236}">
                <a16:creationId xmlns:a16="http://schemas.microsoft.com/office/drawing/2014/main" id="{EC4ADA24-BD30-BBD8-3194-2030DD697F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40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lant, buitenshuis, gras, tekst&#10;&#10;Automatisch gegenereerde beschrijving">
            <a:extLst>
              <a:ext uri="{FF2B5EF4-FFF2-40B4-BE49-F238E27FC236}">
                <a16:creationId xmlns:a16="http://schemas.microsoft.com/office/drawing/2014/main" id="{6EB9FA88-4E90-8753-6F42-6118D331D4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5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diagram, ontwerp&#10;&#10;Automatisch gegenereerde beschrijving">
            <a:extLst>
              <a:ext uri="{FF2B5EF4-FFF2-40B4-BE49-F238E27FC236}">
                <a16:creationId xmlns:a16="http://schemas.microsoft.com/office/drawing/2014/main" id="{78F6F8CA-2DA5-4836-FE59-9E216DA99A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0C92283-314F-ADF2-19CA-32F7636124D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2767" y="1083986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B632E81-A260-9D29-059A-78629E22DC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00935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77C19FC-10B7-DD40-83F9-402FB247CC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64240" y="1083985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FECDAC8-A5C1-7A0C-1E6C-C3B044F1C2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92408" y="1083984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0773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persoon, glimlach, kleding, Menselijk gezicht&#10;&#10;Automatisch gegenereerde beschrijving">
            <a:extLst>
              <a:ext uri="{FF2B5EF4-FFF2-40B4-BE49-F238E27FC236}">
                <a16:creationId xmlns:a16="http://schemas.microsoft.com/office/drawing/2014/main" id="{CF68CFAD-3471-7D31-D09F-0AE81DB5C6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1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loem, narcis, bloemblaadje&#10;&#10;Automatisch gegenereerde beschrijving">
            <a:extLst>
              <a:ext uri="{FF2B5EF4-FFF2-40B4-BE49-F238E27FC236}">
                <a16:creationId xmlns:a16="http://schemas.microsoft.com/office/drawing/2014/main" id="{91B0DCC3-CD1B-7CA1-131F-97E418C0B8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28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Kinderkunst, clipart, Graphics, tekening&#10;&#10;Automatisch gegenereerde beschrijving">
            <a:extLst>
              <a:ext uri="{FF2B5EF4-FFF2-40B4-BE49-F238E27FC236}">
                <a16:creationId xmlns:a16="http://schemas.microsoft.com/office/drawing/2014/main" id="{C8F2C037-F7F6-9764-1264-F1B2CB009E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plant, bloemblaadje, bloem&#10;&#10;Automatisch gegenereerde beschrijving">
            <a:extLst>
              <a:ext uri="{FF2B5EF4-FFF2-40B4-BE49-F238E27FC236}">
                <a16:creationId xmlns:a16="http://schemas.microsoft.com/office/drawing/2014/main" id="{619DE9A3-09D2-CE5F-F362-FE7E1FD81F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6BFA9FA-5704-6B4E-5BFF-794A6021287D}"/>
              </a:ext>
            </a:extLst>
          </p:cNvPr>
          <p:cNvSpPr txBox="1"/>
          <p:nvPr/>
        </p:nvSpPr>
        <p:spPr>
          <a:xfrm>
            <a:off x="9350705" y="4401162"/>
            <a:ext cx="2000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100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7A83228-C7FD-9803-AD45-E74113A9C5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08345" y="2025546"/>
            <a:ext cx="2355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128386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brief, Lettertype&#10;&#10;Automatisch gegenereerde beschrijving">
            <a:extLst>
              <a:ext uri="{FF2B5EF4-FFF2-40B4-BE49-F238E27FC236}">
                <a16:creationId xmlns:a16="http://schemas.microsoft.com/office/drawing/2014/main" id="{7217C156-C9D0-C64D-61AB-8A76489B89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Graphics, grafische vormgeving, clipart&#10;&#10;Automatisch gegenereerde beschrijving">
            <a:extLst>
              <a:ext uri="{FF2B5EF4-FFF2-40B4-BE49-F238E27FC236}">
                <a16:creationId xmlns:a16="http://schemas.microsoft.com/office/drawing/2014/main" id="{86107512-2B32-3EFB-D448-A0EB0EB69B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0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val, blad, esdoorn&#10;&#10;Automatisch gegenereerde beschrijving">
            <a:extLst>
              <a:ext uri="{FF2B5EF4-FFF2-40B4-BE49-F238E27FC236}">
                <a16:creationId xmlns:a16="http://schemas.microsoft.com/office/drawing/2014/main" id="{2468F661-80B5-2856-E153-E63E25388A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schermopname, ontwerp, Rechthoek&#10;&#10;Automatisch gegenereerde beschrijving">
            <a:extLst>
              <a:ext uri="{FF2B5EF4-FFF2-40B4-BE49-F238E27FC236}">
                <a16:creationId xmlns:a16="http://schemas.microsoft.com/office/drawing/2014/main" id="{418566C6-CE3B-6159-2BC4-499D6985DB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6942F2B-04B2-255E-D6D1-AD75FC1024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6596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DFA3E4A-05B8-F158-7DAC-18EC04D8EC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412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65EDAA-BF70-4C47-87AC-BE25C02E32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402701" y="1074933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B03A9DB-4653-7D5A-5090-966BE3825EE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0869" y="1074932"/>
            <a:ext cx="98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12856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tekst, buitenshuis, grond, Lokale gerechten&#10;&#10;Automatisch gegenereerde beschrijving">
            <a:extLst>
              <a:ext uri="{FF2B5EF4-FFF2-40B4-BE49-F238E27FC236}">
                <a16:creationId xmlns:a16="http://schemas.microsoft.com/office/drawing/2014/main" id="{33348C43-C27B-A911-B219-472A249E20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9257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Breedbeeld</PresentationFormat>
  <Paragraphs>0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Simone Visser</dc:creator>
  <cp:lastModifiedBy>Simone Visser</cp:lastModifiedBy>
  <cp:revision>4</cp:revision>
  <dcterms:created xsi:type="dcterms:W3CDTF">2023-10-09T07:48:23Z</dcterms:created>
  <dcterms:modified xsi:type="dcterms:W3CDTF">2023-10-10T07:51:16Z</dcterms:modified>
</cp:coreProperties>
</file>